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2" r:id="rId1"/>
  </p:sldMasterIdLst>
  <p:notesMasterIdLst>
    <p:notesMasterId r:id="rId45"/>
  </p:notesMasterIdLst>
  <p:handoutMasterIdLst>
    <p:handoutMasterId r:id="rId46"/>
  </p:handoutMasterIdLst>
  <p:sldIdLst>
    <p:sldId id="284" r:id="rId2"/>
    <p:sldId id="302" r:id="rId3"/>
    <p:sldId id="315" r:id="rId4"/>
    <p:sldId id="285" r:id="rId5"/>
    <p:sldId id="303" r:id="rId6"/>
    <p:sldId id="316" r:id="rId7"/>
    <p:sldId id="286" r:id="rId8"/>
    <p:sldId id="304" r:id="rId9"/>
    <p:sldId id="317" r:id="rId10"/>
    <p:sldId id="287" r:id="rId11"/>
    <p:sldId id="305" r:id="rId12"/>
    <p:sldId id="318" r:id="rId13"/>
    <p:sldId id="288" r:id="rId14"/>
    <p:sldId id="306" r:id="rId15"/>
    <p:sldId id="319" r:id="rId16"/>
    <p:sldId id="289" r:id="rId17"/>
    <p:sldId id="307" r:id="rId18"/>
    <p:sldId id="320" r:id="rId19"/>
    <p:sldId id="290" r:id="rId20"/>
    <p:sldId id="308" r:id="rId21"/>
    <p:sldId id="321" r:id="rId22"/>
    <p:sldId id="291" r:id="rId23"/>
    <p:sldId id="309" r:id="rId24"/>
    <p:sldId id="322" r:id="rId25"/>
    <p:sldId id="292" r:id="rId26"/>
    <p:sldId id="310" r:id="rId27"/>
    <p:sldId id="323" r:id="rId28"/>
    <p:sldId id="293" r:id="rId29"/>
    <p:sldId id="311" r:id="rId30"/>
    <p:sldId id="324" r:id="rId31"/>
    <p:sldId id="294" r:id="rId32"/>
    <p:sldId id="295" r:id="rId33"/>
    <p:sldId id="296" r:id="rId34"/>
    <p:sldId id="312" r:id="rId35"/>
    <p:sldId id="297" r:id="rId36"/>
    <p:sldId id="298" r:id="rId37"/>
    <p:sldId id="299" r:id="rId38"/>
    <p:sldId id="328" r:id="rId39"/>
    <p:sldId id="300" r:id="rId40"/>
    <p:sldId id="313" r:id="rId41"/>
    <p:sldId id="326" r:id="rId42"/>
    <p:sldId id="301" r:id="rId43"/>
    <p:sldId id="327" r:id="rId44"/>
  </p:sldIdLst>
  <p:sldSz cx="7561263" cy="10621963"/>
  <p:notesSz cx="6888163" cy="10017125"/>
  <p:defaultTextStyle>
    <a:defPPr>
      <a:defRPr lang="zh-CN"/>
    </a:defPPr>
    <a:lvl1pPr marL="0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1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5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69" autoAdjust="0"/>
    <p:restoredTop sz="94599" autoAdjust="0"/>
  </p:normalViewPr>
  <p:slideViewPr>
    <p:cSldViewPr snapToGrid="0">
      <p:cViewPr>
        <p:scale>
          <a:sx n="60" d="100"/>
          <a:sy n="60" d="100"/>
        </p:scale>
        <p:origin x="-2124" y="186"/>
      </p:cViewPr>
      <p:guideLst>
        <p:guide orient="horz" pos="3346"/>
        <p:guide pos="23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40"/>
    </p:cViewPr>
  </p:sorterViewPr>
  <p:notesViewPr>
    <p:cSldViewPr snapToGrid="0">
      <p:cViewPr varScale="1">
        <p:scale>
          <a:sx n="59" d="100"/>
          <a:sy n="59" d="100"/>
        </p:scale>
        <p:origin x="-2988" y="-90"/>
      </p:cViewPr>
      <p:guideLst>
        <p:guide orient="horz" pos="3155"/>
        <p:guide pos="2169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01699" y="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/>
          <a:lstStyle>
            <a:lvl1pPr algn="r">
              <a:defRPr sz="1300"/>
            </a:lvl1pPr>
          </a:lstStyle>
          <a:p>
            <a:fld id="{8B2CB3C6-BEB5-4F0D-92D3-C5013D897C5E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51453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01699" y="951453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 anchor="b"/>
          <a:lstStyle>
            <a:lvl1pPr algn="r">
              <a:defRPr sz="1300"/>
            </a:lvl1pPr>
          </a:lstStyle>
          <a:p>
            <a:fld id="{ED1BA758-8AE4-43C6-9D3D-EF75488E440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/>
          <a:lstStyle>
            <a:lvl1pPr algn="r">
              <a:defRPr sz="1300"/>
            </a:lvl1pPr>
          </a:lstStyle>
          <a:p>
            <a:fld id="{7C5793A7-EA24-400D-8D6F-6FC2615680ED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750888"/>
            <a:ext cx="2674937" cy="3756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97" tIns="48299" rIns="96597" bIns="48299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8" y="4758136"/>
            <a:ext cx="5510530" cy="4507706"/>
          </a:xfrm>
          <a:prstGeom prst="rect">
            <a:avLst/>
          </a:prstGeom>
        </p:spPr>
        <p:txBody>
          <a:bodyPr vert="horz" lIns="96597" tIns="48299" rIns="96597" bIns="4829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51453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699" y="951453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 anchor="b"/>
          <a:lstStyle>
            <a:lvl1pPr algn="r">
              <a:defRPr sz="1300"/>
            </a:lvl1pPr>
          </a:lstStyle>
          <a:p>
            <a:fld id="{1CB6920D-CFD7-485D-9421-89CD12F427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1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5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6920D-CFD7-485D-9421-89CD12F427E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6920D-CFD7-485D-9421-89CD12F427ED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36103" y="226602"/>
            <a:ext cx="7289058" cy="3880557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383879" y="590110"/>
            <a:ext cx="6805137" cy="3422633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764295" y="4366807"/>
            <a:ext cx="5424722" cy="2714502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>
          <a:xfrm>
            <a:off x="4599768" y="10081423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>
          <a:xfrm>
            <a:off x="7143634" y="10081423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2"/>
          </p:nvPr>
        </p:nvSpPr>
        <p:spPr>
          <a:xfrm>
            <a:off x="1323221" y="10081423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481916" y="425372"/>
            <a:ext cx="1701284" cy="9063092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063" y="425372"/>
            <a:ext cx="4977831" cy="906309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86547" y="2206462"/>
            <a:ext cx="6616105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7016" y="5060775"/>
            <a:ext cx="6124623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340" y="771680"/>
            <a:ext cx="6427074" cy="4229902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7287" y="5092150"/>
            <a:ext cx="6427074" cy="2338306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4599768" y="10088650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7143634" y="10088650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323221" y="10088650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8063" y="2549271"/>
            <a:ext cx="3339558" cy="70104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3642" y="2549271"/>
            <a:ext cx="3339558" cy="70104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145394" y="10090041"/>
            <a:ext cx="383924" cy="424879"/>
          </a:xfrm>
        </p:spPr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6547" y="2206462"/>
            <a:ext cx="6616105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09992" y="3353579"/>
            <a:ext cx="3100118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矩形 10"/>
          <p:cNvSpPr/>
          <p:nvPr/>
        </p:nvSpPr>
        <p:spPr>
          <a:xfrm>
            <a:off x="3969663" y="3353579"/>
            <a:ext cx="3100118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390228"/>
            <a:ext cx="6805137" cy="1770327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063" y="2377648"/>
            <a:ext cx="3340871" cy="990891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3841017" y="2377648"/>
            <a:ext cx="3342183" cy="990891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78063" y="3658677"/>
            <a:ext cx="3340871" cy="6105171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41017" y="3658677"/>
            <a:ext cx="3342183" cy="610517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145394" y="10090041"/>
            <a:ext cx="383924" cy="424879"/>
          </a:xfrm>
        </p:spPr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392195"/>
            <a:ext cx="6805137" cy="1770327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6547" y="2206462"/>
            <a:ext cx="6616105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182139" y="1638143"/>
            <a:ext cx="3100118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066" y="472087"/>
            <a:ext cx="3251343" cy="1180218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104066" y="1715436"/>
            <a:ext cx="3251343" cy="165230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89032" y="3422632"/>
            <a:ext cx="7166377" cy="6160739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4599768" y="10088650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>
          <a:xfrm>
            <a:off x="7143634" y="10088650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2"/>
          </p:nvPr>
        </p:nvSpPr>
        <p:spPr>
          <a:xfrm>
            <a:off x="1323221" y="10088650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172" y="7317352"/>
            <a:ext cx="4536758" cy="1029262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14172" y="8346615"/>
            <a:ext cx="4536758" cy="1412939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252042" y="387000"/>
            <a:ext cx="7057179" cy="6727243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4599768" y="10081423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7143634" y="10081423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323221" y="10081423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36103" y="227812"/>
            <a:ext cx="7285775" cy="10168759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71179" y="9913832"/>
            <a:ext cx="3483162" cy="424879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99768" y="9913832"/>
            <a:ext cx="2482615" cy="424879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143634" y="10090041"/>
            <a:ext cx="383924" cy="424879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378063" y="392687"/>
            <a:ext cx="6805137" cy="1770327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378063" y="2549762"/>
            <a:ext cx="6805137" cy="7010496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521" y="417968"/>
            <a:ext cx="7135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SD0801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13.5-14.5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SP3448(U</a:t>
            </a:r>
            <a:r>
              <a:rPr lang="zh-CN" altLang="en-US" dirty="0" smtClean="0"/>
              <a:t>形扣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工艺说明：整体倒模，整体做旧后再抛亮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53478" y="3812443"/>
            <a:ext cx="2671860" cy="308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22475" y="6990494"/>
            <a:ext cx="2697595" cy="3117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 flipV="1">
            <a:off x="1970690" y="4204138"/>
            <a:ext cx="1161394" cy="2102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9179" y="9304785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62015" y="8885116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62774" y="3750811"/>
            <a:ext cx="1908922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原孔封住，从杵尖两侧加小圈后再加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1231" y="3837059"/>
            <a:ext cx="299818" cy="446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0211" y="7032077"/>
            <a:ext cx="289308" cy="43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5" y="401344"/>
            <a:ext cx="70875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SD0804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SP3448(U</a:t>
            </a:r>
            <a:r>
              <a:rPr lang="zh-CN" altLang="en-US" dirty="0" smtClean="0"/>
              <a:t>形扣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Q102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587" y="4085545"/>
            <a:ext cx="2671255" cy="299105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512" y="7218927"/>
            <a:ext cx="2686327" cy="292994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985094" y="4585644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090197" y="9514995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88595" y="4060865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，</a:t>
            </a:r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4359" y="9042769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1231" y="4177862"/>
            <a:ext cx="303878" cy="452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0209" y="7300473"/>
            <a:ext cx="320839" cy="47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5" y="401344"/>
            <a:ext cx="70875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SD0804-A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SP3430(</a:t>
            </a:r>
            <a:r>
              <a:rPr lang="zh-CN" altLang="en-US" dirty="0" smtClean="0"/>
              <a:t>竹节圈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工艺说明：分件倒模</a:t>
            </a:r>
            <a:r>
              <a:rPr lang="en-US" altLang="zh-CN" dirty="0" smtClean="0"/>
              <a:t>,</a:t>
            </a:r>
            <a:r>
              <a:rPr lang="zh-CN" altLang="en-US" dirty="0" smtClean="0"/>
              <a:t>整体做旧 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Q102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587" y="4085545"/>
            <a:ext cx="2671255" cy="299105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512" y="7218927"/>
            <a:ext cx="2686327" cy="292994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953563" y="4554112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21728" y="9514995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57064" y="4029335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，</a:t>
            </a:r>
            <a:r>
              <a:rPr lang="zh-CN" altLang="en-US" dirty="0" smtClean="0"/>
              <a:t>杵尖两侧加小挂圈后再加竹节圈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4359" y="9042769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5" y="401344"/>
            <a:ext cx="70875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SD0804-B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Q102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6347" y="4565363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原正面打孔改从杵尖侧面打孔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09766" y="886934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325" y="4981575"/>
            <a:ext cx="2385806" cy="2302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365" y="7501431"/>
            <a:ext cx="2417790" cy="2210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直接连接符 12"/>
          <p:cNvCxnSpPr/>
          <p:nvPr/>
        </p:nvCxnSpPr>
        <p:spPr>
          <a:xfrm flipV="1">
            <a:off x="1718441" y="5060731"/>
            <a:ext cx="11824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902372" y="9280634"/>
            <a:ext cx="11824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554" y="417971"/>
            <a:ext cx="7037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SD0805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30-33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SP3438(U</a:t>
            </a:r>
            <a:r>
              <a:rPr lang="zh-CN" altLang="en-US" dirty="0" smtClean="0"/>
              <a:t>形扣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工艺说明：分件倒模</a:t>
            </a:r>
            <a:r>
              <a:rPr lang="en-US" altLang="zh-CN" dirty="0" smtClean="0"/>
              <a:t>,</a:t>
            </a:r>
            <a:r>
              <a:rPr lang="zh-CN" altLang="en-US" dirty="0" smtClean="0"/>
              <a:t>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Q111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280" y="4026317"/>
            <a:ext cx="2804689" cy="293404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4426" y="7224869"/>
            <a:ext cx="2766753" cy="29089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953562" y="425456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200555" y="9341574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2112" y="3777088"/>
            <a:ext cx="1645112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56607" y="8806286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8169" y="3931269"/>
            <a:ext cx="410176" cy="39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4086" y="7008623"/>
            <a:ext cx="446962" cy="4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554" y="417971"/>
            <a:ext cx="7037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SD0805-A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30-33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工艺说明：分件倒模</a:t>
            </a:r>
            <a:r>
              <a:rPr lang="en-US" altLang="zh-CN" dirty="0" smtClean="0"/>
              <a:t>,</a:t>
            </a:r>
            <a:r>
              <a:rPr lang="zh-CN" altLang="en-US" dirty="0" smtClean="0"/>
              <a:t>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Q111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280" y="4026317"/>
            <a:ext cx="2804689" cy="293404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957" y="7082979"/>
            <a:ext cx="2766753" cy="29089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953562" y="4238801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53259" y="935734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6346" y="3808618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从杵尖两侧加小挂圈后再加竹节圈（亮面）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09311" y="8822052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554" y="417971"/>
            <a:ext cx="70377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SD0805-B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30-33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Q111</a:t>
            </a:r>
            <a:r>
              <a:rPr lang="zh-CN" altLang="en-US" dirty="0" smtClean="0"/>
              <a:t>款打孔款式杵尖正面打孔改侧面打孔，加扣款需从杵尖两侧加上小挂圈后再加配件扣，分清款式正面佩戴面后再加扣或者打孔。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280" y="4026317"/>
            <a:ext cx="2804689" cy="293404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957" y="7082979"/>
            <a:ext cx="2766753" cy="29089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985093" y="420727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153259" y="938887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25988" y="3887446"/>
            <a:ext cx="1645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93546" y="8885114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5" y="434597"/>
            <a:ext cx="70875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SD0806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60mm*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60mm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46-50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SP3439(u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Q124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944" y="3787154"/>
            <a:ext cx="2725714" cy="299689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4688" y="6918790"/>
            <a:ext cx="2783653" cy="317593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46704" y="3824382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1906266" y="4317628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11" idx="1"/>
          </p:cNvCxnSpPr>
          <p:nvPr/>
        </p:nvCxnSpPr>
        <p:spPr>
          <a:xfrm flipV="1">
            <a:off x="2121729" y="9504434"/>
            <a:ext cx="1082630" cy="105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04359" y="9042769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5102" y="3947807"/>
            <a:ext cx="457475" cy="4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8676" y="7048358"/>
            <a:ext cx="462729" cy="4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5" y="434597"/>
            <a:ext cx="70875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SD0806-A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60mm*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60mm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46-50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SP3428(</a:t>
            </a:r>
            <a:r>
              <a:rPr lang="zh-CN" altLang="en-US" dirty="0" smtClean="0"/>
              <a:t>竹节圈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工艺说明：分件倒模</a:t>
            </a:r>
            <a:r>
              <a:rPr lang="en-US" altLang="zh-CN" dirty="0" smtClean="0"/>
              <a:t>,</a:t>
            </a:r>
            <a:r>
              <a:rPr lang="zh-CN" altLang="en-US" dirty="0" smtClean="0"/>
              <a:t>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Q124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944" y="3787154"/>
            <a:ext cx="2725714" cy="299689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4688" y="6918790"/>
            <a:ext cx="2783653" cy="317593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952112" y="3808617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从杵尖两侧加小挂圈后再加竹节圈（亮面）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1937797" y="4270332"/>
            <a:ext cx="978824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74431" y="9483463"/>
            <a:ext cx="872425" cy="673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6703" y="9058535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5" y="434597"/>
            <a:ext cx="70875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SD0806-B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60mm*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60mm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46-50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Q124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9049" y="4864908"/>
            <a:ext cx="1194220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52110" y="897970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562" y="5041680"/>
            <a:ext cx="2391186" cy="221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985" y="7478438"/>
            <a:ext cx="2438072" cy="243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直接连接符 12"/>
          <p:cNvCxnSpPr/>
          <p:nvPr/>
        </p:nvCxnSpPr>
        <p:spPr>
          <a:xfrm>
            <a:off x="1671144" y="5139558"/>
            <a:ext cx="11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902372" y="9380483"/>
            <a:ext cx="998483" cy="10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555" y="401344"/>
            <a:ext cx="70377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SD0807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15-16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SP3448(U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Q106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827438" y="4900953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247852" y="9483463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6044" y="4497045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5890" y="8695927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810" y="7515062"/>
            <a:ext cx="2592059" cy="244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742" y="4879264"/>
            <a:ext cx="2629831" cy="241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65943" y="4544906"/>
            <a:ext cx="304745" cy="51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直接连接符 14"/>
          <p:cNvCxnSpPr/>
          <p:nvPr/>
        </p:nvCxnSpPr>
        <p:spPr>
          <a:xfrm>
            <a:off x="1907628" y="4997671"/>
            <a:ext cx="1229710" cy="1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138855" y="9301655"/>
            <a:ext cx="1030014" cy="10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521" y="417968"/>
            <a:ext cx="71357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SD0801-A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13.5-14.5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SP3430(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工艺说明：整体倒模；整体做旧后再抛亮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53478" y="3812443"/>
            <a:ext cx="2671860" cy="308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22475" y="6990494"/>
            <a:ext cx="2697595" cy="3117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>
            <a:off x="1890501" y="4207271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5532" y="3698260"/>
            <a:ext cx="1645112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原孔封住，从杵尖两侧加小圈后再加竹节圈</a:t>
            </a:r>
            <a:r>
              <a:rPr lang="en-US" altLang="zh-CN" dirty="0" smtClean="0"/>
              <a:t>(</a:t>
            </a:r>
            <a:r>
              <a:rPr lang="zh-CN" altLang="en-US" dirty="0" smtClean="0"/>
              <a:t>亮面）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2053414" y="9273254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4359" y="8774757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555" y="401344"/>
            <a:ext cx="70377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SD0807-A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15-16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SP3430(</a:t>
            </a:r>
            <a:r>
              <a:rPr lang="zh-CN" altLang="en-US" dirty="0" smtClean="0"/>
              <a:t>竹节圈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工艺说明：分件倒模</a:t>
            </a:r>
            <a:r>
              <a:rPr lang="en-US" altLang="zh-CN" dirty="0" smtClean="0"/>
              <a:t>,</a:t>
            </a:r>
            <a:r>
              <a:rPr lang="zh-CN" altLang="en-US" dirty="0" smtClean="0"/>
              <a:t>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Q106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594" y="3805511"/>
            <a:ext cx="2794125" cy="29943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769" y="6982011"/>
            <a:ext cx="2733991" cy="319106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2000859" y="4427988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247852" y="9499229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89203" y="3976783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从杵尖两侧加小挂圈后再加竹节圈（亮面）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4359" y="9042769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3555" y="401344"/>
            <a:ext cx="70377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SD0807-B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15-16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Q106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8389" y="5411446"/>
            <a:ext cx="200351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41296" y="8932410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156" y="5442060"/>
            <a:ext cx="2441081" cy="2141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855" y="7747109"/>
            <a:ext cx="2434388" cy="2248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直接连接符 12"/>
          <p:cNvCxnSpPr/>
          <p:nvPr/>
        </p:nvCxnSpPr>
        <p:spPr>
          <a:xfrm>
            <a:off x="1844566" y="5565228"/>
            <a:ext cx="1182413" cy="3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028497" y="9469821"/>
            <a:ext cx="1182413" cy="3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5" y="434597"/>
            <a:ext cx="70875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SD0808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7-8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SP3445(U</a:t>
            </a:r>
            <a:r>
              <a:rPr lang="zh-CN" altLang="en-US" dirty="0" smtClean="0"/>
              <a:t>形扣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Q101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727590" y="9688416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31244" y="4129183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41751" y="6315334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679" y="4345700"/>
            <a:ext cx="2420116" cy="292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401" y="7473348"/>
            <a:ext cx="23907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直接连接符 13"/>
          <p:cNvCxnSpPr/>
          <p:nvPr/>
        </p:nvCxnSpPr>
        <p:spPr>
          <a:xfrm flipV="1">
            <a:off x="1560786" y="4445876"/>
            <a:ext cx="1245476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602827" y="6742388"/>
            <a:ext cx="1140373" cy="5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1068" y="4110696"/>
            <a:ext cx="228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5" y="434597"/>
            <a:ext cx="70875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SD0808-A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7-8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SP3430(</a:t>
            </a:r>
            <a:r>
              <a:rPr lang="zh-CN" altLang="en-US" dirty="0" smtClean="0"/>
              <a:t>竹节圈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Q101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227" y="3902752"/>
            <a:ext cx="2377478" cy="305934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1576" y="7068817"/>
            <a:ext cx="2315489" cy="315583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6" name="直接连接符 5"/>
          <p:cNvCxnSpPr/>
          <p:nvPr/>
        </p:nvCxnSpPr>
        <p:spPr>
          <a:xfrm>
            <a:off x="1727589" y="9641119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43203" y="4128443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78539" y="3782342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从杵尖两侧加小挂圈后再加竹节圈（亮面）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52111" y="9058535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5" y="434597"/>
            <a:ext cx="70875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SD0808-B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7-8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Q101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5476" y="4255307"/>
            <a:ext cx="197723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62925" y="6047322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084" y="4276561"/>
            <a:ext cx="2329804" cy="273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直接连接符 16"/>
          <p:cNvCxnSpPr>
            <a:endCxn id="10" idx="1"/>
          </p:cNvCxnSpPr>
          <p:nvPr/>
        </p:nvCxnSpPr>
        <p:spPr>
          <a:xfrm>
            <a:off x="1608083" y="4414345"/>
            <a:ext cx="1207393" cy="2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11" idx="1"/>
          </p:cNvCxnSpPr>
          <p:nvPr/>
        </p:nvCxnSpPr>
        <p:spPr>
          <a:xfrm flipV="1">
            <a:off x="1476703" y="6508987"/>
            <a:ext cx="1286222" cy="12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728" y="7225204"/>
            <a:ext cx="2288998" cy="2927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4" y="401344"/>
            <a:ext cx="7070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SD0809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7.5-8.5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SP3445</a:t>
            </a:r>
            <a:r>
              <a:rPr lang="zh-CN" altLang="en-US" dirty="0" smtClean="0"/>
              <a:t>（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Q105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3588" y="4476025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31394" y="6394162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497" y="4714219"/>
            <a:ext cx="2182813" cy="251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6422" y="4473304"/>
            <a:ext cx="257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直接连接符 15"/>
          <p:cNvCxnSpPr/>
          <p:nvPr/>
        </p:nvCxnSpPr>
        <p:spPr>
          <a:xfrm>
            <a:off x="1513489" y="4761187"/>
            <a:ext cx="1182415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55530" y="6758151"/>
            <a:ext cx="1182415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923" y="7321934"/>
            <a:ext cx="2221995" cy="2878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4" y="401344"/>
            <a:ext cx="7070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SD0809-A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7.5-8.5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SP3430(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Q105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502" y="4140912"/>
            <a:ext cx="2180677" cy="295357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023" y="7201865"/>
            <a:ext cx="2172771" cy="29080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8" name="直接连接符 7"/>
          <p:cNvCxnSpPr/>
          <p:nvPr/>
        </p:nvCxnSpPr>
        <p:spPr>
          <a:xfrm>
            <a:off x="1753865" y="6577354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753866" y="4385946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00168" y="4208011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从杵尖两侧加小挂圈后再加竹节圈（亮面）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6346" y="609461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4" y="401344"/>
            <a:ext cx="70709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SD0809-B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38mm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7.5-8.5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Q105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731" y="7280691"/>
            <a:ext cx="2193215" cy="293536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2673590" y="4491790"/>
            <a:ext cx="1645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41751" y="6157680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984" y="4556563"/>
            <a:ext cx="2206505" cy="263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直接连接符 11"/>
          <p:cNvCxnSpPr/>
          <p:nvPr/>
        </p:nvCxnSpPr>
        <p:spPr>
          <a:xfrm flipV="1">
            <a:off x="1529255" y="4682359"/>
            <a:ext cx="1198179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1524000" y="6695089"/>
            <a:ext cx="1198179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2" y="447495"/>
            <a:ext cx="7134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SD0810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SP3448(U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工艺说明：整件倒模，整体做旧后再抛亮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Q110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808" y="4358811"/>
            <a:ext cx="2151035" cy="306787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086" y="7562296"/>
            <a:ext cx="2191052" cy="264398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622487" y="442798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585700" y="6850622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63078" y="4134438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78690" y="6331100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7604" y="4170444"/>
            <a:ext cx="273541" cy="4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9647" y="7428651"/>
            <a:ext cx="273541" cy="4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2" y="447495"/>
            <a:ext cx="7134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SD0810-A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SP3430(</a:t>
            </a:r>
            <a:r>
              <a:rPr lang="zh-CN" altLang="en-US" dirty="0" smtClean="0"/>
              <a:t>竹节圈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Q110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104" y="6881293"/>
            <a:ext cx="2151035" cy="306787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086" y="4046584"/>
            <a:ext cx="2238348" cy="270105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606721" y="425456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680294" y="9373105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63078" y="3819128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从杵尖两侧加小挂圈后再加竹节圈（亮面）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94455" y="883781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521" y="417968"/>
            <a:ext cx="7135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SD0801-B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13.5-14.5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工艺说明：整体倒模，整体做旧后再抛亮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53478" y="3812443"/>
            <a:ext cx="2671860" cy="308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22475" y="6990494"/>
            <a:ext cx="2697595" cy="3117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>
            <a:off x="1906267" y="4207271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83643" y="3918976"/>
            <a:ext cx="1645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原孔封住，从杵尖侧面打孔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2084945" y="9257488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67421" y="876562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42" y="447495"/>
            <a:ext cx="71340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SD0810-B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14-15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Q110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104" y="6881293"/>
            <a:ext cx="2151035" cy="306787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086" y="4046584"/>
            <a:ext cx="2238348" cy="270105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606721" y="425456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664528" y="9388871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84250" y="3976783"/>
            <a:ext cx="1325598" cy="64251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94455" y="883781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927" y="401344"/>
            <a:ext cx="70543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SD0811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莲花金刚杵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25-27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SP3438(U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Q112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274" y="3993945"/>
            <a:ext cx="2208703" cy="311630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703" y="7249319"/>
            <a:ext cx="2250121" cy="27893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827439" y="4301863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759120" y="6661436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20733" y="3992547"/>
            <a:ext cx="1530550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67877" y="6157679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5" y="434595"/>
            <a:ext cx="71208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SD0812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莲花金刚杵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52mm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19.5-21.5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/34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SP3438(U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Q113</a:t>
            </a:r>
            <a:r>
              <a:rPr lang="zh-CN" altLang="en-US" dirty="0" smtClean="0"/>
              <a:t>款打孔款式杵尖正面打孔改侧面打孔，加扣款需从杵尖两侧加上小挂圈后再加配件扣，分清款式正面佩戴面后再加扣或者打孔。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857" y="4133655"/>
            <a:ext cx="2137515" cy="303062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63" y="7338932"/>
            <a:ext cx="2118757" cy="281406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685548" y="6524802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596212" y="430712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57974" y="3934743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从杵尖上加小挂圈后再加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62924" y="6078853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3369" y="3949727"/>
            <a:ext cx="273541" cy="4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4" y="401344"/>
            <a:ext cx="7070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SD0813</a:t>
            </a:r>
            <a:r>
              <a:rPr lang="zh-CN" altLang="en-US" dirty="0" smtClean="0"/>
              <a:t>（待取消款）</a:t>
            </a:r>
            <a:endParaRPr lang="en-US" altLang="zh-CN" dirty="0" smtClean="0"/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卷叶金刚杵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22.5-25.5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/34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SP3437(U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Q114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9657" y="4796590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94911" y="6536053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651" y="7660729"/>
            <a:ext cx="2013004" cy="254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608" y="5199994"/>
            <a:ext cx="2128345" cy="2309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583" y="5011630"/>
            <a:ext cx="404264" cy="283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直接连接符 14"/>
          <p:cNvCxnSpPr/>
          <p:nvPr/>
        </p:nvCxnSpPr>
        <p:spPr>
          <a:xfrm>
            <a:off x="1623849" y="5249917"/>
            <a:ext cx="8828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413641" y="6947338"/>
            <a:ext cx="1077311" cy="5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4" y="401344"/>
            <a:ext cx="70709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SD0813-A</a:t>
            </a:r>
            <a:r>
              <a:rPr lang="zh-CN" altLang="en-US" dirty="0" smtClean="0"/>
              <a:t>（待取消款）</a:t>
            </a:r>
            <a:endParaRPr lang="en-US" altLang="zh-CN" dirty="0" smtClean="0"/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卷叶金刚杵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22.5-25.5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/34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Q114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472" y="4413005"/>
            <a:ext cx="2014644" cy="260265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148" y="7239997"/>
            <a:ext cx="2025734" cy="291299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543659" y="4822125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491108" y="6535312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3174" y="4433983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从杵尖两侧加小挂圈后再加竹节圈（亮面）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63380" y="6126149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053" y="417971"/>
            <a:ext cx="71042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SD0814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火焰金刚杵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58mm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21.5-23.5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/34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SP3437(U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Q116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838" y="7382836"/>
            <a:ext cx="2134697" cy="283322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411" y="4286221"/>
            <a:ext cx="2153961" cy="301554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638253" y="4301864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632998" y="6629904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15780" y="3929487"/>
            <a:ext cx="167244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31393" y="6047322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61309" y="4116230"/>
            <a:ext cx="404429" cy="28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3" y="401344"/>
            <a:ext cx="6592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SD0815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卷叶金刚杵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75mm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48-53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/74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endParaRPr lang="en-US" altLang="zh-CN" dirty="0" smtClean="0"/>
          </a:p>
          <a:p>
            <a:r>
              <a:rPr lang="zh-CN" altLang="en-US" dirty="0" smtClean="0"/>
              <a:t>工艺说明：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Q117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tile tx="0" ty="0" sx="50000" sy="5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8" y="417971"/>
            <a:ext cx="71208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SD0816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78mm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43.5-48.5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/92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 SP3436(U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Q119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792" y="7225506"/>
            <a:ext cx="2446333" cy="297478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45" y="3977154"/>
            <a:ext cx="2373514" cy="313602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922032" y="411267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17081" y="6587863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78843" y="3961018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04815" y="609461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4371" y="3767457"/>
            <a:ext cx="451726" cy="31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8" y="417971"/>
            <a:ext cx="71208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SD0816-A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78mm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43.5-48.5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/92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Q119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384" y="3962044"/>
            <a:ext cx="2446333" cy="297478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169" y="7067196"/>
            <a:ext cx="2373514" cy="313602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811673" y="411267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80142" y="966214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78843" y="3961018"/>
            <a:ext cx="183009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9406" y="915312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6" y="417968"/>
            <a:ext cx="70875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SD0817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60mm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25.5-28.5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SP3448(U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Q123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cxnSp>
        <p:nvCxnSpPr>
          <p:cNvPr id="8" name="直接连接符 7"/>
          <p:cNvCxnSpPr/>
          <p:nvPr/>
        </p:nvCxnSpPr>
        <p:spPr>
          <a:xfrm>
            <a:off x="1701315" y="4333394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41906" y="3945251"/>
            <a:ext cx="1893156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3283" y="6331100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7395834"/>
            <a:ext cx="2159876" cy="2769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497" y="4535544"/>
            <a:ext cx="2207173" cy="276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0888" y="4056172"/>
            <a:ext cx="364851" cy="53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直接连接符 13"/>
          <p:cNvCxnSpPr/>
          <p:nvPr/>
        </p:nvCxnSpPr>
        <p:spPr>
          <a:xfrm>
            <a:off x="1696060" y="681909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7" y="417971"/>
            <a:ext cx="70875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SD0802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15-16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SP3448(U</a:t>
            </a:r>
            <a:r>
              <a:rPr lang="zh-CN" altLang="en-US" dirty="0" smtClean="0"/>
              <a:t>形扣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工艺说明：整体倒模，整体做旧后再抛亮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7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3917" y="4128323"/>
            <a:ext cx="2744672" cy="290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28514" y="7199271"/>
            <a:ext cx="2729829" cy="288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2048156" y="439645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159875" y="9443545"/>
            <a:ext cx="830317" cy="105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72828" y="4139694"/>
            <a:ext cx="2187447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原孔封住，从杵尖加两侧加小挂圈后再加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</a:t>
            </a:r>
            <a:r>
              <a:rPr lang="en-US" altLang="zh-CN" dirty="0" smtClean="0"/>
              <a:t> (</a:t>
            </a:r>
            <a:r>
              <a:rPr lang="zh-CN" altLang="en-US" dirty="0" smtClean="0"/>
              <a:t>做旧）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6704" y="897970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91589" y="4065084"/>
            <a:ext cx="252521" cy="375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5825" y="7092446"/>
            <a:ext cx="284052" cy="42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6" y="417968"/>
            <a:ext cx="70875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SD0817-A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60mm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25.5-28.5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Q123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046" y="3873366"/>
            <a:ext cx="2214490" cy="306346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440" y="7063697"/>
            <a:ext cx="2217628" cy="313659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780141" y="6382911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17080" y="4144208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8484" y="3787596"/>
            <a:ext cx="1577847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从杵尖加小挂圈后再加竹节圈（亮面）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20580" y="5858134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6" y="417968"/>
            <a:ext cx="70875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SD0817-B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60mm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25.5-28.5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Q123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8582" y="4039844"/>
            <a:ext cx="1546316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84552" y="6173444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415" y="4387249"/>
            <a:ext cx="1902646" cy="2810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直接连接符 11"/>
          <p:cNvCxnSpPr/>
          <p:nvPr/>
        </p:nvCxnSpPr>
        <p:spPr>
          <a:xfrm flipV="1">
            <a:off x="1324303" y="4414345"/>
            <a:ext cx="1135117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445173" y="6710855"/>
            <a:ext cx="1030013" cy="5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613" y="7374650"/>
            <a:ext cx="1887307" cy="274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535" y="431728"/>
            <a:ext cx="70867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SD0818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70mm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53-58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SP3436(U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Q132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244" y="4015456"/>
            <a:ext cx="2328080" cy="306326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669" y="7461992"/>
            <a:ext cx="2346761" cy="29117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764377" y="6540568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906266" y="4033849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78842" y="3708769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20580" y="6110383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0137" y="3877816"/>
            <a:ext cx="451726" cy="31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535" y="431728"/>
            <a:ext cx="70867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SD0818-A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70mm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53-58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Q132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244" y="4015456"/>
            <a:ext cx="2328080" cy="306326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435" y="7257041"/>
            <a:ext cx="2346761" cy="291172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717080" y="654056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654017" y="4159974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42359" y="3913720"/>
            <a:ext cx="1183710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89049" y="6063087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7" y="417971"/>
            <a:ext cx="70875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SD0802-A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15-16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SP3430(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工艺说明：整体倒模，整体做旧后再抛亮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7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3917" y="4128323"/>
            <a:ext cx="2744672" cy="290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28514" y="7199271"/>
            <a:ext cx="2729829" cy="288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2048156" y="4380691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159876" y="9443545"/>
            <a:ext cx="830317" cy="1051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6708" y="3934744"/>
            <a:ext cx="1635652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原孔封住，从杵尖两侧加小挂圈后再加竹节圈（亮面）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6703" y="9011238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7" y="417971"/>
            <a:ext cx="70875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SD0802-B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水波纹十字金刚杵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40mm*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15-16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工艺说明：整体倒模，整体做旧后再抛亮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7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3917" y="4128323"/>
            <a:ext cx="2744672" cy="290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28514" y="7199271"/>
            <a:ext cx="2729829" cy="288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2048156" y="4380691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128344" y="9475076"/>
            <a:ext cx="1040525" cy="158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30940" y="3997805"/>
            <a:ext cx="1336108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原孔封住，从杵尖侧面侧面打孔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4359" y="9042769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4" y="417968"/>
            <a:ext cx="70709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SD0803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46mm*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46mm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20.5-22.5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SP3438</a:t>
            </a:r>
            <a:r>
              <a:rPr lang="zh-CN" altLang="en-US" dirty="0" smtClean="0"/>
              <a:t>（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工艺说明：整体倒模，做旧后再抛亮</a:t>
            </a:r>
            <a:endParaRPr lang="en-US" altLang="zh-CN" dirty="0" smtClean="0"/>
          </a:p>
          <a:p>
            <a:r>
              <a:rPr lang="zh-CN" altLang="en-US" dirty="0" smtClean="0"/>
              <a:t>备注：打孔款式杵尖正面打孔改侧面打孔，加扣款需从杵尖两侧加上小挂圈后再加配件扣，分清款式正面佩戴面后再加扣或者打孔。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8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88848" y="3983455"/>
            <a:ext cx="2698611" cy="291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81034" y="7118566"/>
            <a:ext cx="2766722" cy="29897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连接符 5"/>
          <p:cNvCxnSpPr/>
          <p:nvPr/>
        </p:nvCxnSpPr>
        <p:spPr>
          <a:xfrm>
            <a:off x="2011369" y="4249312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100708" y="9304788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88595" y="3887445"/>
            <a:ext cx="1645112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原孔封住，从杵尖两侧加小挂圈后再加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20125" y="8979707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6996" y="4004441"/>
            <a:ext cx="261492" cy="38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2760" y="7131669"/>
            <a:ext cx="268287" cy="39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4" y="417968"/>
            <a:ext cx="70709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SD0803-A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46mm*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46mm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20.5-22.5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工艺说明：整体倒模，整体做旧后再抛亮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3" name="Picture 18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88848" y="3983455"/>
            <a:ext cx="2698611" cy="291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81034" y="7118566"/>
            <a:ext cx="2766722" cy="29897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连接符 5"/>
          <p:cNvCxnSpPr/>
          <p:nvPr/>
        </p:nvCxnSpPr>
        <p:spPr>
          <a:xfrm>
            <a:off x="2011369" y="4249312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100708" y="933632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57064" y="3903210"/>
            <a:ext cx="1645112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原孔封住，从杵尖两侧加小挂圈后再加竹节圈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51656" y="8963942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4" y="417968"/>
            <a:ext cx="70709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SD0803-B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摩羯十字金刚杵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46mm*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46mm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20.5-22.5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工艺说明：整体倒模，整体做旧后再抛亮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3" name="Picture 18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88848" y="3983455"/>
            <a:ext cx="2698611" cy="291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0800000">
            <a:off x="581034" y="7118566"/>
            <a:ext cx="2766722" cy="29897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连接符 5"/>
          <p:cNvCxnSpPr/>
          <p:nvPr/>
        </p:nvCxnSpPr>
        <p:spPr>
          <a:xfrm>
            <a:off x="2011369" y="4249312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84942" y="9320553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88595" y="4045100"/>
            <a:ext cx="1645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原孔封住，从杵尖侧面打孔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57062" y="8885114"/>
            <a:ext cx="1257281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沉稳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沉稳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1081</TotalTime>
  <Words>5073</Words>
  <Application>Microsoft Office PowerPoint</Application>
  <PresentationFormat>自定义</PresentationFormat>
  <Paragraphs>501</Paragraphs>
  <Slides>43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沉稳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品名：经文吊坠-六字真言</dc:title>
  <dc:creator>LHCan</dc:creator>
  <cp:lastModifiedBy>李胜福</cp:lastModifiedBy>
  <cp:revision>124</cp:revision>
  <dcterms:created xsi:type="dcterms:W3CDTF">2015-05-05T08:02:14Z</dcterms:created>
  <dcterms:modified xsi:type="dcterms:W3CDTF">2017-07-17T09:20:28Z</dcterms:modified>
</cp:coreProperties>
</file>